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9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22354-DB72-4BE7-964B-12B5C39C627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79C09-F2F7-4C4D-92E1-52AE99F7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79C09-F2F7-4C4D-92E1-52AE99F71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79C09-F2F7-4C4D-92E1-52AE99F71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3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E70A-F425-8C6C-EEC6-9D3B6244E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5209C-2BDD-D451-45A8-B89A48618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E19AB-E20A-5A13-5F9C-10E69C2C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FB31-DB6E-CD01-C15E-FBC1B2A7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88AF0-2040-78D9-A112-7F8DFF47E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6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7D97-A20D-6BFF-89DF-6A45A2F4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D8C68-AC8E-F7EC-A9A1-31085453C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54096-F832-8EED-D248-1F08728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3106A-B067-487C-3813-A28E921A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51220-35E3-7BDA-E68B-A7B64A31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4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9F799-5E69-11E8-8FF9-540C635F0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51AD6-F736-D779-7E6D-2E87F28DA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9A27-EA6B-E83E-A389-2BDF0029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D8839-AF59-3B6F-664F-ADDBCDB4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AAB2-FCE8-36EE-C04B-372BE847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43C3-B690-C8C9-4804-659EFBB8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4265-031E-7572-FBDD-9AA22F7E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FE3C-157F-50F9-31FE-EEE271B6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6422-8097-F16E-38C1-E08DABCE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A8C74-C012-055B-F45F-D78198CD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3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EEB0-6D8D-DF9E-D554-BB54DFAC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05659-9677-7C56-6944-FEFDE8CB7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17A3-7B66-7EE6-0AAF-CACDC7D1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16BE6-3A73-4AC3-4AB8-D15CA0326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B736-EB65-28AE-1AF1-FE2016A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6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9F4D-ABFD-0465-D098-92BEB626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A6EE-5EF9-79F5-B4D4-0F29BE078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6F1CF-16EA-5A15-359E-37E3351D3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5B08C-1F47-48AB-82E6-330C8805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3373B-A25A-5C52-FD63-65D16989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D3CC7-B182-39A3-70C5-8357631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1F7D-AC1E-779E-67F0-09BF0D2C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F1C16-72F6-E3EC-02B4-08745A52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E661B-E9DF-2061-6624-0BCCB8EB1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13D68-E0BA-A4D2-A1CF-A779E145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C33DE-FE01-7539-67E4-4F8BA04B0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FBBAF-9395-DDF2-99E8-CFAB2BEA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DDEE1-4FFA-4569-E9B4-4D35E5C9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4816D-7DD0-1794-ECC2-A41ADD36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332B-DE21-53CA-A4E0-B36C4450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D043C-CB84-36A6-A061-A29B8449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3C88-E454-2173-A44C-A3AE274B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3039D-64D5-9BD4-AAA2-8C138BAC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56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51503-949D-F9BD-1F5B-64D48AC8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1D248-1BAB-4839-F521-328E78F8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BD8EE-7927-6FCD-8CE2-C0B85169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CBA-91D5-7BCF-B980-7AE7D49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F8E3-EBD6-73BE-D1F5-A8DBD292B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597FC-3448-7033-D4FC-81252775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36CF6-E867-8941-AC32-1F31A53F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FFAAD-CED3-EB6D-AC09-FD1037C3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4A35E-1629-7855-9C9F-4BC8A4D3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41127-B011-B715-22C2-AD4933AD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BE5784-DED1-6BDA-ABDF-22A36C648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51A-73EF-B1BE-0E20-F5BC2A852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5BEA0-195C-AA00-C7C9-63F977CE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87DDF-F4EE-238E-E48F-EF72AE07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00FB2-8B0D-0CE4-A93B-537A707F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7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9C45D-8512-D9A1-C5ED-0D2B2695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E31EF-9FB7-AED7-5C0F-8AE0F327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5340-D2F8-991D-86A7-29C5B9534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D6E3D-3318-4611-AA10-5F32D61C284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69E37-A00A-2011-B31F-2DFE0F9D0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4D3A8-1849-DDBE-3672-C04F054AA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94540-B80A-4239-A1D3-B3CE1977D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video" Target="../media/media5.mp4"/><Relationship Id="rId7" Type="http://schemas.openxmlformats.org/officeDocument/2006/relationships/image" Target="../media/image11.png"/><Relationship Id="rId2" Type="http://schemas.microsoft.com/office/2007/relationships/media" Target="../media/media5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audio" Target="../media/media6.m4a"/><Relationship Id="rId10" Type="http://schemas.openxmlformats.org/officeDocument/2006/relationships/image" Target="../media/image14.jpeg"/><Relationship Id="rId4" Type="http://schemas.microsoft.com/office/2007/relationships/media" Target="../media/media6.m4a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hyperlink" Target="https://docs.edgeimpulse.com/docs/tutorials/object-detection" TargetMode="External"/><Relationship Id="rId4" Type="http://schemas.openxmlformats.org/officeDocument/2006/relationships/hyperlink" Target="https://www.kaggle.com/code/yassineghouzam/introduction-to-cnn-keras-0-997-top-6/inpu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book&#10;&#10;Description automatically generated with low confidence">
            <a:extLst>
              <a:ext uri="{FF2B5EF4-FFF2-40B4-BE49-F238E27FC236}">
                <a16:creationId xmlns:a16="http://schemas.microsoft.com/office/drawing/2014/main" id="{71052C9F-7B5C-0B5B-F47D-8498D3A394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3" r="1" b="16160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1A774-F830-CC14-DE8C-46621BE86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AU" sz="4400" dirty="0">
                <a:solidFill>
                  <a:srgbClr val="FFFFFF"/>
                </a:solidFill>
              </a:rPr>
              <a:t>From Paper to Screen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9B609-70F3-8013-9C94-FA5553B73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Prototype</a:t>
            </a:r>
          </a:p>
        </p:txBody>
      </p:sp>
      <p:pic>
        <p:nvPicPr>
          <p:cNvPr id="9" name="Picture 8" descr="A drawing of a person's body&#10;&#10;Description automatically generated with low confidence">
            <a:extLst>
              <a:ext uri="{FF2B5EF4-FFF2-40B4-BE49-F238E27FC236}">
                <a16:creationId xmlns:a16="http://schemas.microsoft.com/office/drawing/2014/main" id="{0038526D-3A4B-0BD8-C084-2E16883DF3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B9B39E-BE90-3D16-1EAB-191A75244C22}"/>
              </a:ext>
            </a:extLst>
          </p:cNvPr>
          <p:cNvSpPr/>
          <p:nvPr/>
        </p:nvSpPr>
        <p:spPr>
          <a:xfrm>
            <a:off x="10317192" y="6133381"/>
            <a:ext cx="1742536" cy="621102"/>
          </a:xfrm>
          <a:prstGeom prst="rect">
            <a:avLst/>
          </a:prstGeom>
          <a:solidFill>
            <a:srgbClr val="F1F0EE"/>
          </a:solidFill>
          <a:ln>
            <a:solidFill>
              <a:srgbClr val="F1F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9E023E2C-4672-452C-75C3-685BF92EB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601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8"/>
    </mc:Choice>
    <mc:Fallback>
      <p:transition spd="slow" advTm="2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A7854-F794-BBDF-BF34-3F5C891F491C}"/>
              </a:ext>
            </a:extLst>
          </p:cNvPr>
          <p:cNvSpPr txBox="1"/>
          <p:nvPr/>
        </p:nvSpPr>
        <p:spPr>
          <a:xfrm>
            <a:off x="362309" y="376854"/>
            <a:ext cx="7453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+mj-lt"/>
              </a:rPr>
              <a:t> </a:t>
            </a:r>
            <a:r>
              <a:rPr lang="en-AU" sz="3200" dirty="0">
                <a:latin typeface="+mj-lt"/>
              </a:rPr>
              <a:t>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A7B072-9D2C-CBC5-6047-95AC1B68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9" y="1976237"/>
            <a:ext cx="4687019" cy="237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1D2AF4-7C8C-C5E6-2A6C-38B8215E664D}"/>
              </a:ext>
            </a:extLst>
          </p:cNvPr>
          <p:cNvSpPr/>
          <p:nvPr/>
        </p:nvSpPr>
        <p:spPr>
          <a:xfrm>
            <a:off x="5838825" y="2143519"/>
            <a:ext cx="1019175" cy="914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Handwritten notes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C53CFA-B702-8F89-58A4-D3E23FA1BD25}"/>
              </a:ext>
            </a:extLst>
          </p:cNvPr>
          <p:cNvCxnSpPr>
            <a:stCxn id="3" idx="3"/>
          </p:cNvCxnSpPr>
          <p:nvPr/>
        </p:nvCxnSpPr>
        <p:spPr>
          <a:xfrm flipV="1">
            <a:off x="6858000" y="2584544"/>
            <a:ext cx="1348237" cy="1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DB2B220-4C6B-A0AD-588F-606CD0C0140E}"/>
              </a:ext>
            </a:extLst>
          </p:cNvPr>
          <p:cNvSpPr/>
          <p:nvPr/>
        </p:nvSpPr>
        <p:spPr>
          <a:xfrm>
            <a:off x="8206237" y="2127344"/>
            <a:ext cx="810883" cy="959688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Phone takes pictures</a:t>
            </a: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3A65A8-ED2F-D506-C2BB-A69DDDF7F101}"/>
              </a:ext>
            </a:extLst>
          </p:cNvPr>
          <p:cNvSpPr/>
          <p:nvPr/>
        </p:nvSpPr>
        <p:spPr>
          <a:xfrm>
            <a:off x="7964697" y="3607529"/>
            <a:ext cx="1276709" cy="1028705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TinyML Deciphers Text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07995C-B999-C300-617C-1721C346D8F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594426" y="3087032"/>
            <a:ext cx="17253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088E775-E5B5-AAC2-4BA9-904BD6EC8855}"/>
              </a:ext>
            </a:extLst>
          </p:cNvPr>
          <p:cNvSpPr/>
          <p:nvPr/>
        </p:nvSpPr>
        <p:spPr>
          <a:xfrm>
            <a:off x="9888388" y="1785376"/>
            <a:ext cx="2199736" cy="1643624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Edge Impulse webpage  on phone  shows results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4EFE66-2051-748E-1BAC-A4A1C7DBF9BC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9232780" y="3429000"/>
            <a:ext cx="1755476" cy="69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BE0EE3-AC36-1B98-589E-72AAB1499EE2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9017120" y="2607188"/>
            <a:ext cx="1421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52B93E-BA7E-D463-49EA-2C2B33CF47E6}"/>
              </a:ext>
            </a:extLst>
          </p:cNvPr>
          <p:cNvCxnSpPr>
            <a:cxnSpLocks/>
          </p:cNvCxnSpPr>
          <p:nvPr/>
        </p:nvCxnSpPr>
        <p:spPr>
          <a:xfrm flipH="1" flipV="1">
            <a:off x="5636239" y="189781"/>
            <a:ext cx="16983" cy="6668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AE77E726-82FA-4B60-8563-043B09BD9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63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01"/>
    </mc:Choice>
    <mc:Fallback>
      <p:transition spd="slow" advTm="84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84AA9-F186-88F0-D6CC-751ABCB1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Machine Learning Technique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E6F4-5275-1DB0-FCF2-097CE3115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531" y="1412488"/>
            <a:ext cx="3427283" cy="4363844"/>
          </a:xfrm>
        </p:spPr>
        <p:txBody>
          <a:bodyPr>
            <a:normAutofit/>
          </a:bodyPr>
          <a:lstStyle/>
          <a:p>
            <a:r>
              <a:rPr lang="en-AU" sz="2000" dirty="0"/>
              <a:t>Using Edge Impulse</a:t>
            </a:r>
          </a:p>
          <a:p>
            <a:pPr marL="0" indent="0">
              <a:buNone/>
            </a:pPr>
            <a:r>
              <a:rPr lang="en-AU" sz="2000" dirty="0"/>
              <a:t>Alphabet </a:t>
            </a:r>
          </a:p>
          <a:p>
            <a:pPr marL="0" indent="0">
              <a:buNone/>
            </a:pPr>
            <a:r>
              <a:rPr lang="en-AU" sz="2000" dirty="0"/>
              <a:t>Fomo</a:t>
            </a:r>
            <a:r>
              <a:rPr lang="es-MX" sz="2000" dirty="0"/>
              <a:t>(Faster Objects</a:t>
            </a:r>
            <a:r>
              <a:rPr lang="en-AU" sz="2000" dirty="0"/>
              <a:t>, More Objects) Mobile NetV2</a:t>
            </a:r>
          </a:p>
          <a:p>
            <a:pPr marL="0" indent="0">
              <a:buNone/>
            </a:pPr>
            <a:r>
              <a:rPr lang="en-AU" sz="2000" dirty="0"/>
              <a:t>Confusion Matrix</a:t>
            </a:r>
          </a:p>
          <a:p>
            <a:pPr marL="0" indent="0">
              <a:buNone/>
            </a:pPr>
            <a:r>
              <a:rPr lang="en-AU" sz="2000" dirty="0"/>
              <a:t>Data: Images</a:t>
            </a:r>
          </a:p>
          <a:p>
            <a:pPr marL="0" indent="0">
              <a:buNone/>
            </a:pPr>
            <a:r>
              <a:rPr lang="en-AU" sz="2000" dirty="0"/>
              <a:t>Labelling Boxes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B4428-1C55-8E92-1580-771246514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AU" sz="2000" dirty="0"/>
              <a:t>Jupyter Notebook          CNN Neural Network </a:t>
            </a:r>
          </a:p>
          <a:p>
            <a:pPr marL="0" indent="0">
              <a:buNone/>
            </a:pPr>
            <a:r>
              <a:rPr lang="en-AU" sz="2000" dirty="0"/>
              <a:t>Numbers</a:t>
            </a:r>
          </a:p>
          <a:p>
            <a:pPr marL="0" indent="0">
              <a:buNone/>
            </a:pPr>
            <a:r>
              <a:rPr lang="en-AU" sz="2000" dirty="0"/>
              <a:t>Confusion Matrix</a:t>
            </a:r>
          </a:p>
          <a:p>
            <a:pPr marL="0" indent="0">
              <a:buNone/>
            </a:pPr>
            <a:r>
              <a:rPr lang="en-AU" sz="2000" dirty="0"/>
              <a:t>Data: CSV File</a:t>
            </a:r>
          </a:p>
          <a:p>
            <a:pPr marL="0" indent="0">
              <a:buNone/>
            </a:pPr>
            <a:r>
              <a:rPr lang="en-AU" sz="2000" dirty="0"/>
              <a:t>Reconstructing Images through pixels </a:t>
            </a:r>
            <a:endParaRPr lang="en-US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CD781A-189C-3E7B-3FA5-B3638AAB2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5"/>
          <a:stretch/>
        </p:blipFill>
        <p:spPr bwMode="auto">
          <a:xfrm>
            <a:off x="8549498" y="3955395"/>
            <a:ext cx="2371803" cy="222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5EC71-989B-CDF7-9D8C-03BE43E1E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782" y="4143107"/>
            <a:ext cx="2285051" cy="2041673"/>
          </a:xfrm>
          <a:prstGeom prst="rect">
            <a:avLst/>
          </a:prstGeom>
        </p:spPr>
      </p:pic>
      <p:pic>
        <p:nvPicPr>
          <p:cNvPr id="3078" name="Picture 6" descr="Line Drawing Posters | Displate">
            <a:extLst>
              <a:ext uri="{FF2B5EF4-FFF2-40B4-BE49-F238E27FC236}">
                <a16:creationId xmlns:a16="http://schemas.microsoft.com/office/drawing/2014/main" id="{A87FCD4D-05E9-0C8E-0ACB-6ED53F7D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49"/>
            <a:ext cx="4059050" cy="68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D6DB68D-17CC-9476-7798-7DD759B0E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519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31"/>
    </mc:Choice>
    <mc:Fallback>
      <p:transition spd="slow" advTm="8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84AA9-F186-88F0-D6CC-751ABCB1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Machine Learning Technique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E6F4-5275-1DB0-FCF2-097CE3115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AU" sz="2000" dirty="0"/>
              <a:t>Using Edge Impulse</a:t>
            </a:r>
          </a:p>
          <a:p>
            <a:pPr marL="0" indent="0">
              <a:buNone/>
            </a:pPr>
            <a:r>
              <a:rPr lang="en-AU" sz="2000" dirty="0"/>
              <a:t>Alphabet </a:t>
            </a:r>
          </a:p>
          <a:p>
            <a:pPr marL="0" indent="0">
              <a:buNone/>
            </a:pPr>
            <a:r>
              <a:rPr lang="en-AU" sz="2000" dirty="0"/>
              <a:t>Performance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B4428-1C55-8E92-1580-771246514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AU" sz="2000" dirty="0"/>
              <a:t>CNN Neural Network Python</a:t>
            </a:r>
          </a:p>
          <a:p>
            <a:pPr marL="0" indent="0">
              <a:buNone/>
            </a:pPr>
            <a:r>
              <a:rPr lang="en-AU" sz="2000" dirty="0"/>
              <a:t>Numbers</a:t>
            </a:r>
          </a:p>
          <a:p>
            <a:pPr marL="0" indent="0">
              <a:buNone/>
            </a:pPr>
            <a:r>
              <a:rPr lang="en-AU" sz="2000" dirty="0"/>
              <a:t>Performance </a:t>
            </a: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949FB6-1F80-BD3E-D603-2FA63138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82" y="2540416"/>
            <a:ext cx="3427279" cy="34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2ECBF3-C6CA-D471-846E-7140C36D3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r="21119"/>
          <a:stretch/>
        </p:blipFill>
        <p:spPr bwMode="auto">
          <a:xfrm>
            <a:off x="8232561" y="2847176"/>
            <a:ext cx="3646397" cy="311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ockvector Minimalistic face line art couple man and woman. Male and  female. Vector illustration. Black and white. One line drawing. Black  background. | Adobe Stock">
            <a:extLst>
              <a:ext uri="{FF2B5EF4-FFF2-40B4-BE49-F238E27FC236}">
                <a16:creationId xmlns:a16="http://schemas.microsoft.com/office/drawing/2014/main" id="{9DB0169C-B740-7479-66D0-B73831D2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131682" cy="699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3755680-99C6-9D51-37A8-28430ECB0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301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32"/>
    </mc:Choice>
    <mc:Fallback>
      <p:transition spd="slow" advTm="10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E8BEC-3329-26F7-B4E0-628D2420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Edge Impulse Phone deployment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WhatsApp Video 2023-05-07 at 8.33.52 PM">
            <a:hlinkClick r:id="" action="ppaction://media"/>
            <a:extLst>
              <a:ext uri="{FF2B5EF4-FFF2-40B4-BE49-F238E27FC236}">
                <a16:creationId xmlns:a16="http://schemas.microsoft.com/office/drawing/2014/main" id="{5F925C12-7CA1-8221-1E56-02CEFD8320C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1475" y="2610545"/>
            <a:ext cx="1705384" cy="3609281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8E8D4D56-6AE8-ECCB-9F1B-F8FB3FF3B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26" y="2610546"/>
            <a:ext cx="1669292" cy="360928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47EB4461-D2C4-EAAD-D23C-D958FCF4C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82" y="2610546"/>
            <a:ext cx="1669291" cy="3609279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0584722-E92D-A7C9-0907-892E3FAF2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86" y="2610546"/>
            <a:ext cx="1669291" cy="3609279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6CE0264C-402B-A1FF-0CB9-37227D542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804358"/>
            <a:ext cx="1777042" cy="17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9C0CCC1-FD2B-5324-EC78-CBADA432C23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84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3"/>
    </mc:Choice>
    <mc:Fallback>
      <p:transition spd="slow" advTm="73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2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512" objId="17"/>
        <p14:stopEvt time="37840" objId="17"/>
        <p14:playEvt time="73019" objId="17"/>
        <p14:stopEvt time="73489" objId="1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2210F-E1CF-37CC-E44C-AE5C3EEE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Risks, Limitations &amp; Unexpected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4054A-0D61-7F44-B58F-FBA95E829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Risks: The mayor risk is confusion between the 26 classes especially in the real world where Word are so close to each other </a:t>
            </a:r>
          </a:p>
          <a:p>
            <a:r>
              <a:rPr lang="en-AU" dirty="0"/>
              <a:t>Limitations: To build a more accurate prototype I need a larger database and I was on the limit of what Edge Impulse allowed to process without paying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A5AAF-3782-4822-8485-9D35A9123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Unexpected: Textures, lighting and distances between objects play a major part in detecting objects</a:t>
            </a:r>
          </a:p>
          <a:p>
            <a:r>
              <a:rPr lang="en-AU" dirty="0"/>
              <a:t>Accuracy Improvement</a:t>
            </a:r>
          </a:p>
          <a:p>
            <a:r>
              <a:rPr lang="en-AU" dirty="0"/>
              <a:t>Uploading on neural network to Edge Impulse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F4A2321-F278-E5F4-44F0-A452E50DB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522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53"/>
    </mc:Choice>
    <mc:Fallback>
      <p:transition spd="slow" advTm="15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378995-DBBA-2236-43C5-029684CB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  <a:r>
              <a:rPr lang="es-MX" dirty="0"/>
              <a:t>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DA710-2596-1A68-FAF7-EFD4FCAF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Dataset: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 err="1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Yassineghouzam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(2017). Introduction to CNN </a:t>
            </a:r>
            <a:r>
              <a:rPr lang="en-US" sz="1800" b="0" i="0" u="none" strike="noStrike" dirty="0" err="1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Keras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 - 0.997 (top 6%). </a:t>
            </a:r>
            <a:r>
              <a:rPr lang="en-US" sz="1800" b="0" i="1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Kaggle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  <a:hlinkClick r:id="rId4"/>
              </a:rPr>
              <a:t>https://www.kaggle.com/code/yassineghouzam/introduction-to-cnn-keras-0-997-top-6/input</a:t>
            </a:r>
            <a:endParaRPr lang="en-US" sz="1800" b="0" i="0" u="none" strike="noStrike" dirty="0">
              <a:solidFill>
                <a:srgbClr val="05103E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5103E"/>
                </a:solidFill>
                <a:latin typeface="Times New Roman" panose="02020603050405020304" pitchFamily="18" charset="0"/>
              </a:rPr>
              <a:t>Dataset</a:t>
            </a:r>
            <a:r>
              <a:rPr lang="es-MX" sz="1800" dirty="0">
                <a:solidFill>
                  <a:srgbClr val="05103E"/>
                </a:solidFill>
                <a:latin typeface="Times New Roman" panose="02020603050405020304" pitchFamily="18" charset="0"/>
              </a:rPr>
              <a:t>: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The Chars74K image dataset - Character Recognition in Natural Images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(n.d.). Chars74K. Retrieved May 1, 2023, from http://www.ee.surrey.ac.uk/CVSSP/demos/chars74k/</a:t>
            </a:r>
            <a:endParaRPr lang="en-US" sz="1800" b="0" i="0" u="none" strike="noStrike" dirty="0">
              <a:solidFill>
                <a:srgbClr val="05103E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0" i="1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Detect objects with bounding boxes - Edge Impulse Documentation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(n.d.). Retrieved April 16, 2023, from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https://docs.edgeimpulse.com/docs/tutorials/object-detection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0" i="1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Building custom processing blocks - Edge Impulse Documentation</a:t>
            </a:r>
            <a:r>
              <a:rPr lang="en-US" sz="1800" b="0" i="0" u="none" strike="noStrike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(n.d.). Retrieved April 16, 2023, from https://docs.edgeimpulse.com/docs/edge-impulse-studio/processing-blocks/custom-blocks</a:t>
            </a: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7F8992F-8280-8599-E53E-0FE291392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744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2"/>
    </mc:Choice>
    <mc:Fallback>
      <p:transition spd="slow" advTm="27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315</Words>
  <Application>Microsoft Office PowerPoint</Application>
  <PresentationFormat>Widescreen</PresentationFormat>
  <Paragraphs>40</Paragraphs>
  <Slides>7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From Paper to Screen </vt:lpstr>
      <vt:lpstr>PowerPoint Presentation</vt:lpstr>
      <vt:lpstr>Machine Learning Technique</vt:lpstr>
      <vt:lpstr>Machine Learning Technique</vt:lpstr>
      <vt:lpstr>Edge Impulse Phone deployment</vt:lpstr>
      <vt:lpstr>Risks, Limitations &amp; Unexpected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Paper to Screen </dc:title>
  <dc:creator>Jose Pablo Levy Villasenor</dc:creator>
  <cp:lastModifiedBy>Jose Pablo Levy Villasenor</cp:lastModifiedBy>
  <cp:revision>1</cp:revision>
  <dcterms:created xsi:type="dcterms:W3CDTF">2023-05-07T06:01:08Z</dcterms:created>
  <dcterms:modified xsi:type="dcterms:W3CDTF">2023-05-07T11:12:21Z</dcterms:modified>
</cp:coreProperties>
</file>